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E21F"/>
    <a:srgbClr val="F28300"/>
    <a:srgbClr val="FFF200"/>
    <a:srgbClr val="F75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2142" y="96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6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22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11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1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6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74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57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02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7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598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30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24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35E45CE-C24C-4F7F-906A-C7774C625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206" y="0"/>
            <a:ext cx="7772399" cy="10058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88F8A3-199B-4C5E-96A2-3FAFF5E0BEBA}"/>
              </a:ext>
            </a:extLst>
          </p:cNvPr>
          <p:cNvSpPr txBox="1"/>
          <p:nvPr/>
        </p:nvSpPr>
        <p:spPr>
          <a:xfrm>
            <a:off x="228600" y="660400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n w="38100">
                  <a:solidFill>
                    <a:srgbClr val="85E21F"/>
                  </a:solidFill>
                </a:ln>
                <a:latin typeface="Bebas Neue" panose="020B0606020202050201" pitchFamily="34" charset="0"/>
              </a:rPr>
              <a:t>HALLOWEEN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2FAAD5-7518-4AE9-8040-988B293FE476}"/>
              </a:ext>
            </a:extLst>
          </p:cNvPr>
          <p:cNvSpPr/>
          <p:nvPr/>
        </p:nvSpPr>
        <p:spPr>
          <a:xfrm>
            <a:off x="228600" y="1656834"/>
            <a:ext cx="7315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dirty="0">
                <a:ln w="38100">
                  <a:solidFill>
                    <a:srgbClr val="85E21F"/>
                  </a:solidFill>
                </a:ln>
                <a:latin typeface="Bebas Neue" panose="020B0606020202050201" pitchFamily="34" charset="0"/>
              </a:rPr>
              <a:t>MONSTERS</a:t>
            </a:r>
            <a:endParaRPr lang="en-US" sz="9600" dirty="0">
              <a:ln w="38100">
                <a:solidFill>
                  <a:srgbClr val="85E21F"/>
                </a:solidFill>
              </a:ln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F5C145-7326-4621-AB95-3E56B153C874}"/>
              </a:ext>
            </a:extLst>
          </p:cNvPr>
          <p:cNvSpPr/>
          <p:nvPr/>
        </p:nvSpPr>
        <p:spPr>
          <a:xfrm>
            <a:off x="228600" y="2890460"/>
            <a:ext cx="7315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n w="12700">
                  <a:solidFill>
                    <a:srgbClr val="85E21F"/>
                  </a:solidFill>
                </a:ln>
                <a:latin typeface="Catalina Avalon Slab" pitchFamily="2" charset="0"/>
              </a:rPr>
              <a:t>ACTIVITY BOOK FOR KIDS</a:t>
            </a:r>
          </a:p>
        </p:txBody>
      </p:sp>
      <p:pic>
        <p:nvPicPr>
          <p:cNvPr id="29" name="Picture 28" descr="A picture containing object&#10;&#10;Description automatically generated">
            <a:extLst>
              <a:ext uri="{FF2B5EF4-FFF2-40B4-BE49-F238E27FC236}">
                <a16:creationId xmlns:a16="http://schemas.microsoft.com/office/drawing/2014/main" id="{9278C153-637F-4D1B-97E4-57FA49E654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12" y="3531315"/>
            <a:ext cx="6576775" cy="41812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B95DBE4-712B-4502-A3E9-7B34300A6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3994" y="6824882"/>
            <a:ext cx="1778000" cy="230414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D0CBFB2-37F0-4349-9AD4-4028420D0A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135849">
            <a:off x="4793755" y="7042387"/>
            <a:ext cx="1788459" cy="232447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6D3165D-400D-446B-BE5D-F030FCD0E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502579">
            <a:off x="1272883" y="7075709"/>
            <a:ext cx="1727023" cy="225782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4CBE50E-F7E8-4BEB-83F1-3BF1501483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0" y="8005856"/>
            <a:ext cx="2147941" cy="172261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0B2E895-70AE-4FEA-BE8C-586FAD8D5253}"/>
              </a:ext>
            </a:extLst>
          </p:cNvPr>
          <p:cNvSpPr txBox="1"/>
          <p:nvPr/>
        </p:nvSpPr>
        <p:spPr>
          <a:xfrm>
            <a:off x="801658" y="8281306"/>
            <a:ext cx="7473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n>
                  <a:solidFill>
                    <a:schemeClr val="bg1"/>
                  </a:solidFill>
                </a:ln>
                <a:latin typeface="Bebas Neue" panose="020B0606020202050201" pitchFamily="34" charset="0"/>
              </a:rPr>
              <a:t>Ages 8-10</a:t>
            </a:r>
          </a:p>
        </p:txBody>
      </p:sp>
    </p:spTree>
    <p:extLst>
      <p:ext uri="{BB962C8B-B14F-4D97-AF65-F5344CB8AC3E}">
        <p14:creationId xmlns:p14="http://schemas.microsoft.com/office/powerpoint/2010/main" val="1995194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Bebas Neue</vt:lpstr>
      <vt:lpstr>Calibri</vt:lpstr>
      <vt:lpstr>Calibri Light</vt:lpstr>
      <vt:lpstr>Catalina Avalon Slab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Gabby Conde</dc:creator>
  <cp:lastModifiedBy>Gabby Conde</cp:lastModifiedBy>
  <cp:revision>6</cp:revision>
  <dcterms:created xsi:type="dcterms:W3CDTF">2019-09-24T12:34:33Z</dcterms:created>
  <dcterms:modified xsi:type="dcterms:W3CDTF">2019-09-24T13:17:46Z</dcterms:modified>
</cp:coreProperties>
</file>